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8"/>
  </p:notesMasterIdLst>
  <p:handoutMasterIdLst>
    <p:handoutMasterId r:id="rId39"/>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8" r:id="rId34"/>
    <p:sldId id="286" r:id="rId35"/>
    <p:sldId id="284" r:id="rId36"/>
    <p:sldId id="285" r:id="rId3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61963" autoAdjust="0"/>
  </p:normalViewPr>
  <p:slideViewPr>
    <p:cSldViewPr snapToGrid="0">
      <p:cViewPr varScale="1">
        <p:scale>
          <a:sx n="29" d="100"/>
          <a:sy n="29" d="100"/>
        </p:scale>
        <p:origin x="1592"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r>
              <a:rPr lang="en-US" baseline="0" dirty="0" smtClean="0"/>
              <a:t> </a:t>
            </a:r>
            <a:r>
              <a:rPr lang="en-US" dirty="0" smtClean="0"/>
              <a:t>The hostname and ipaddress values are captured by Ohai and sent to the Chef Server. On the Chef Server we can query those values when we ask about</a:t>
            </a:r>
            <a:r>
              <a:rPr lang="en-US" baseline="0" dirty="0" smtClean="0"/>
              <a:t> a</a:t>
            </a:r>
            <a:r>
              <a:rPr lang="en-US" dirty="0" smtClean="0"/>
              <a:t> specific attribute about the node.</a:t>
            </a:r>
            <a:r>
              <a:rPr lang="en-US" baseline="0" dirty="0" smtClean="0"/>
              <a:t> </a:t>
            </a:r>
            <a:r>
              <a:rPr lang="en-US" dirty="0" smtClean="0"/>
              <a:t>We do that by providing the `-a` flag with the name of the attribute. Because the nodes that we manage are hosted in the cloud, these attributes are stored under a parent attribute named 'cloud'.</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myhaproxy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 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 Then we will </a:t>
            </a:r>
            <a:r>
              <a:rPr lang="en-US" dirty="0" smtClean="0"/>
              <a:t>assign that array into the `</a:t>
            </a:r>
            <a:r>
              <a:rPr lang="en-US" dirty="0" err="1" smtClean="0"/>
              <a:t>node.default</a:t>
            </a:r>
            <a:r>
              <a:rPr lang="en-US" dirty="0" smtClean="0"/>
              <a:t>['haproxy']['members']`.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t>
            </a:r>
            <a:r>
              <a:rPr lang="en-US" dirty="0" err="1" smtClean="0"/>
              <a:t>all_web_nodes</a:t>
            </a:r>
            <a:r>
              <a:rPr lang="en-US" dirty="0" smtClean="0"/>
              <a:t>`.</a:t>
            </a:r>
            <a:r>
              <a:rPr lang="en-US" baseline="0" dirty="0" smtClean="0"/>
              <a:t> </a:t>
            </a:r>
            <a:r>
              <a:rPr lang="en-US" dirty="0" smtClean="0"/>
              <a:t>Each web node in the array is sent through</a:t>
            </a:r>
            <a:r>
              <a:rPr lang="en-US" baseline="0" dirty="0" smtClean="0"/>
              <a:t> t</a:t>
            </a:r>
            <a:r>
              <a:rPr lang="en-US" dirty="0" smtClean="0"/>
              <a:t>he block. When inside the block of code it is referred to as `</a:t>
            </a:r>
            <a:r>
              <a:rPr lang="en-US" dirty="0" err="1" smtClean="0"/>
              <a:t>web_node</a:t>
            </a:r>
            <a:r>
              <a:rPr lang="en-US" dirty="0" smtClean="0"/>
              <a:t>`.</a:t>
            </a:r>
            <a:r>
              <a:rPr lang="en-US" baseline="0" dirty="0" smtClean="0"/>
              <a:t> </a:t>
            </a:r>
            <a:r>
              <a:rPr lang="en-US" dirty="0" smtClean="0"/>
              <a:t>Inside the block the first thing that is created is another local variable named `member` which is assigned a hash that contains the web_node's hostname and the </a:t>
            </a:r>
            <a:r>
              <a:rPr lang="en-US" dirty="0" err="1" smtClean="0"/>
              <a:t>web_node's</a:t>
            </a:r>
            <a:r>
              <a:rPr lang="en-US" dirty="0" smtClean="0"/>
              <a:t> </a:t>
            </a:r>
            <a:r>
              <a:rPr lang="en-US" dirty="0" err="1" smtClean="0"/>
              <a:t>ipaddress</a:t>
            </a:r>
            <a:r>
              <a:rPr lang="en-US" dirty="0" smtClean="0"/>
              <a:t>.</a:t>
            </a:r>
            <a:r>
              <a:rPr lang="en-US" baseline="0" dirty="0" smtClean="0"/>
              <a:t> </a:t>
            </a:r>
            <a:r>
              <a:rPr lang="en-US" dirty="0" smtClean="0"/>
              <a:t>Then the local variable `member`, which contains that hash is pushed into the array of members. This adds the member to the end of the array.</a:t>
            </a:r>
            <a:r>
              <a:rPr lang="en-US" baseline="0" dirty="0" smtClean="0"/>
              <a:t> </a:t>
            </a:r>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myhaproxy wrapper cookbook to dynamically use nodes with the </a:t>
            </a:r>
            <a:r>
              <a:rPr lang="en-US" sz="1200" kern="1200" baseline="0" smtClean="0">
                <a:solidFill>
                  <a:schemeClr val="tx1"/>
                </a:solidFill>
                <a:effectLst/>
                <a:latin typeface="Arial" panose="020B0604020202020204" pitchFamily="34" charset="0"/>
                <a:ea typeface="+mn-ea"/>
                <a:cs typeface="Arial" panose="020B0604020202020204" pitchFamily="34" charset="0"/>
              </a:rPr>
              <a:t>web </a:t>
            </a:r>
            <a:r>
              <a:rPr lang="en-US" sz="1200" kern="1200" baseline="0" smtClean="0">
                <a:solidFill>
                  <a:schemeClr val="tx1"/>
                </a:solidFill>
                <a:effectLst/>
                <a:latin typeface="Arial" panose="020B0604020202020204" pitchFamily="34" charset="0"/>
                <a:ea typeface="+mn-ea"/>
                <a:cs typeface="Arial" panose="020B0604020202020204" pitchFamily="34" charset="0"/>
              </a:rPr>
              <a:t>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p>
          <a:p>
            <a:endParaRPr lang="en-US" baseline="0" dirty="0" smtClean="0"/>
          </a:p>
          <a:p>
            <a:r>
              <a:rPr lang="en-US" dirty="0" smtClean="0"/>
              <a:t>A completed example can be</a:t>
            </a:r>
            <a:r>
              <a:rPr lang="en-US" baseline="0" dirty="0" smtClean="0"/>
              <a:t> found at:</a:t>
            </a:r>
          </a:p>
          <a:p>
            <a:endParaRPr lang="en-US" baseline="0" dirty="0" smtClean="0"/>
          </a:p>
          <a:p>
            <a:r>
              <a:rPr lang="en-US" dirty="0" smtClean="0"/>
              <a:t>https://</a:t>
            </a:r>
            <a:r>
              <a:rPr lang="en-US" dirty="0" err="1" smtClean="0"/>
              <a:t>raw.githubusercontent.com</a:t>
            </a:r>
            <a:r>
              <a:rPr lang="en-US" dirty="0" smtClean="0"/>
              <a:t>/chef-training/chef-essentials-repo/</a:t>
            </a:r>
            <a:r>
              <a:rPr lang="en-US" dirty="0" err="1" smtClean="0"/>
              <a:t>myhaproxy</a:t>
            </a:r>
            <a:r>
              <a:rPr lang="en-US" dirty="0" smtClean="0"/>
              <a:t>-complete/cookbooks/</a:t>
            </a:r>
            <a:r>
              <a:rPr lang="en-US" dirty="0" err="1" smtClean="0"/>
              <a:t>myhaproxy</a:t>
            </a:r>
            <a:r>
              <a:rPr lang="en-US" dirty="0" smtClean="0"/>
              <a:t>/recipes/</a:t>
            </a:r>
            <a:r>
              <a:rPr lang="en-US" dirty="0" err="1" smtClean="0"/>
              <a:t>default.rb</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`sudo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our</a:t>
            </a:r>
            <a:r>
              <a:rPr lang="en-US" baseline="0" dirty="0" smtClean="0"/>
              <a:t> wrapper cookbook of haproxy is updated and delivering traffic to the same two machines. The load balancer will find all the web server nodes (nodes with the role 'web') whenever it converges. This means if new nodes are added or taken away the load balancer </a:t>
            </a:r>
            <a:r>
              <a:rPr lang="en-US" baseline="0" smtClean="0"/>
              <a:t>will adjust its pool.</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113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"Terminate"</a:t>
            </a:r>
            <a:r>
              <a:rPr lang="en-US" baseline="0" dirty="0" smtClean="0"/>
              <a:t> here means to turn off the machine or have the cloud provider disable the machine so that it is no longer online and network addressable.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myhaproxy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to</a:t>
            </a:r>
            <a:r>
              <a:rPr lang="en-US" sz="1200" baseline="0" dirty="0" smtClean="0">
                <a:solidFill>
                  <a:schemeClr val="tx1"/>
                </a:solidFill>
                <a:latin typeface="Arial" panose="020B0604020202020204" pitchFamily="34" charset="0"/>
                <a:cs typeface="Arial" panose="020B0604020202020204" pitchFamily="34" charset="0"/>
              </a:rPr>
              <a:t> a</a:t>
            </a:r>
            <a:r>
              <a:rPr lang="en-US" sz="1200" dirty="0" smtClean="0">
                <a:solidFill>
                  <a:schemeClr val="tx1"/>
                </a:solidFill>
                <a:latin typeface="Arial" panose="020B0604020202020204" pitchFamily="34" charset="0"/>
                <a:cs typeface="Arial" panose="020B0604020202020204" pitchFamily="34" charset="0"/>
              </a:rPr>
              <a:t>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t>A search query is comprised of two parts: the key and the search pattern. A search query has the following syntax:</a:t>
            </a:r>
          </a:p>
          <a:p>
            <a:pPr marL="0" lvl="0" indent="-141102">
              <a:buNone/>
            </a:pPr>
            <a:endParaRPr lang="en-US" sz="1200" dirty="0" smtClean="0"/>
          </a:p>
          <a:p>
            <a:pPr marL="0" lvl="0" indent="-141102">
              <a:buNone/>
            </a:pPr>
            <a:r>
              <a:rPr lang="en-US" sz="1200" dirty="0" smtClean="0">
                <a:solidFill>
                  <a:schemeClr val="accent1"/>
                </a:solidFill>
              </a:rPr>
              <a:t>key</a:t>
            </a:r>
            <a:r>
              <a:rPr lang="en-US" sz="1200" dirty="0" smtClean="0"/>
              <a:t>:search_pattern</a:t>
            </a:r>
          </a:p>
          <a:p>
            <a:pPr marL="0" lvl="0" indent="-141102">
              <a:buNone/>
            </a:pPr>
            <a:endParaRPr lang="en-US" sz="1200" dirty="0" smtClean="0"/>
          </a:p>
          <a:p>
            <a:pPr marL="0" lvl="0" indent="-141102">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docs.chef.io/chef_search.html#search-index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a:xfrm>
            <a:off x="1121104" y="2113748"/>
            <a:ext cx="14423693" cy="5982038"/>
          </a:xfrm>
        </p:spPr>
        <p:txBody>
          <a:bodyPr>
            <a:normAutofit fontScale="700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=&gt; </a:t>
            </a:r>
            <a:r>
              <a:rPr lang="uk-UA" dirty="0" smtClean="0">
                <a:latin typeface="Courier New" panose="02070309020205020404" pitchFamily="49" charset="0"/>
                <a:cs typeface="Courier New" panose="02070309020205020404" pitchFamily="49" charset="0"/>
              </a:rPr>
              <a:t>'</a:t>
            </a:r>
            <a:r>
              <a:rPr lang="en-US" dirty="0" smtClean="0"/>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839629" y="2496807"/>
            <a:ext cx="9523142"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839628" y="4980416"/>
            <a:ext cx="10415239"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GL: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myhaproxy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(myhaproxy)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GL: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smtClean="0"/>
              <a:t>GL: </a:t>
            </a:r>
            <a:r>
              <a:rPr lang="en-US" dirty="0"/>
              <a:t>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GL: Remove the Hard-coded Members</a:t>
            </a:r>
            <a:endParaRPr lang="en-US" dirty="0"/>
          </a:p>
        </p:txBody>
      </p:sp>
      <p:sp>
        <p:nvSpPr>
          <p:cNvPr id="3" name="Content Placeholder 2"/>
          <p:cNvSpPr>
            <a:spLocks noGrp="1"/>
          </p:cNvSpPr>
          <p:nvPr>
            <p:ph sz="quarter" idx="10"/>
          </p:nvPr>
        </p:nvSpPr>
        <p:spPr>
          <a:xfrm>
            <a:off x="1121104" y="2113747"/>
            <a:ext cx="14423693" cy="5915131"/>
          </a:xfrm>
        </p:spPr>
        <p:txBody>
          <a:bodyPr>
            <a:normAutofit fontScale="70000" lnSpcReduction="20000"/>
          </a:bodyPr>
          <a:lstStyle/>
          <a:p>
            <a:r>
              <a:rPr lang="en-US" dirty="0" err="1"/>
              <a:t>node.default</a:t>
            </a:r>
            <a:r>
              <a:rPr lang="en-US" dirty="0"/>
              <a:t>['haproxy']['members'] = [{</a:t>
            </a:r>
          </a:p>
          <a:p>
            <a:r>
              <a:rPr lang="en-US" dirty="0"/>
              <a:t>    </a:t>
            </a:r>
            <a:r>
              <a:rPr lang="uk-UA" dirty="0"/>
              <a:t>'</a:t>
            </a:r>
            <a:r>
              <a:rPr lang="en-US" dirty="0"/>
              <a:t>hostname</a:t>
            </a:r>
            <a:r>
              <a:rPr lang="uk-UA" dirty="0"/>
              <a:t>'</a:t>
            </a:r>
            <a:r>
              <a:rPr lang="en-US" dirty="0"/>
              <a:t>  =&gt; </a:t>
            </a:r>
            <a:r>
              <a:rPr lang="uk-UA" dirty="0"/>
              <a:t>'</a:t>
            </a:r>
            <a:r>
              <a:rPr lang="en-US" sz="3600" dirty="0"/>
              <a:t>ec2-52-8-71-11.us-west-1.compute.amazonaws.com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sz="3600" dirty="0"/>
              <a:t>52.8.71.11</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  {</a:t>
            </a:r>
          </a:p>
          <a:p>
            <a:r>
              <a:rPr lang="en-US" dirty="0"/>
              <a:t>    </a:t>
            </a:r>
            <a:r>
              <a:rPr lang="uk-UA" dirty="0"/>
              <a:t>'</a:t>
            </a:r>
            <a:r>
              <a:rPr lang="en-US" dirty="0"/>
              <a:t>hostname</a:t>
            </a:r>
            <a:r>
              <a:rPr lang="uk-UA" dirty="0"/>
              <a:t>'</a:t>
            </a:r>
            <a:r>
              <a:rPr lang="en-US" dirty="0"/>
              <a:t>  =&gt; </a:t>
            </a:r>
            <a:r>
              <a:rPr lang="uk-UA" dirty="0"/>
              <a:t>'</a:t>
            </a:r>
            <a:r>
              <a:rPr lang="en-US" dirty="0"/>
              <a:t>ec2-54-176-64-173.us-west-1.compute.amazonaws.com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dirty="0"/>
              <a:t>54.175.46.48</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a:t>
            </a: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5372496"/>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sz="3200" dirty="0"/>
              <a:t>all_web_nodes = search</a:t>
            </a:r>
            <a:r>
              <a:rPr lang="en-US" sz="3200" dirty="0" smtClean="0"/>
              <a:t>(</a:t>
            </a:r>
            <a:r>
              <a:rPr lang="uk-UA" sz="3200" dirty="0" smtClean="0"/>
              <a:t>'</a:t>
            </a:r>
            <a:r>
              <a:rPr lang="en-US" sz="3200" dirty="0" smtClean="0"/>
              <a:t>node</a:t>
            </a:r>
            <a:r>
              <a:rPr lang="uk-UA" sz="3200" dirty="0" smtClean="0"/>
              <a:t>'</a:t>
            </a:r>
            <a:r>
              <a:rPr lang="en-US" sz="3200" dirty="0" smtClean="0"/>
              <a:t>,</a:t>
            </a:r>
            <a:r>
              <a:rPr lang="uk-UA" sz="3200" dirty="0" smtClean="0"/>
              <a:t>'</a:t>
            </a:r>
            <a:r>
              <a:rPr lang="en-US" sz="3200" dirty="0" err="1" smtClean="0"/>
              <a:t>role:web</a:t>
            </a:r>
            <a:r>
              <a:rPr lang="uk-UA" sz="3200" dirty="0" smtClean="0"/>
              <a:t>'</a:t>
            </a:r>
            <a:r>
              <a:rPr lang="en-US" sz="3200" dirty="0" smtClean="0"/>
              <a:t>)</a:t>
            </a:r>
            <a:endParaRPr lang="en-US" sz="3200" dirty="0"/>
          </a:p>
          <a:p>
            <a:endParaRPr lang="en-US" sz="3200" dirty="0" smtClean="0"/>
          </a:p>
          <a:p>
            <a:r>
              <a:rPr lang="en-US" sz="3200" dirty="0"/>
              <a:t>#TODO: </a:t>
            </a:r>
            <a:r>
              <a:rPr lang="en-US" sz="3200" dirty="0" smtClean="0"/>
              <a:t>Convert all found nodes into hashes with </a:t>
            </a:r>
            <a:r>
              <a:rPr lang="en-US" sz="3200" dirty="0" err="1" smtClean="0"/>
              <a:t>ipaddress</a:t>
            </a:r>
            <a:r>
              <a:rPr lang="en-US" sz="3200" dirty="0" smtClean="0"/>
              <a:t>, </a:t>
            </a:r>
          </a:p>
          <a:p>
            <a:r>
              <a:rPr lang="en-US" sz="3200" dirty="0" smtClean="0"/>
              <a:t>#      hostname, port, </a:t>
            </a:r>
            <a:r>
              <a:rPr lang="en-US" sz="3200" dirty="0" err="1" smtClean="0"/>
              <a:t>ssl_port</a:t>
            </a:r>
            <a:endParaRPr lang="en-US" sz="3200" dirty="0"/>
          </a:p>
          <a:p>
            <a:r>
              <a:rPr lang="en-US" sz="3200" dirty="0" smtClean="0"/>
              <a:t>#TODO: Assign all the hashes to the node's haproxy members </a:t>
            </a:r>
          </a:p>
          <a:p>
            <a:r>
              <a:rPr lang="en-US" sz="3200" dirty="0" smtClean="0"/>
              <a:t>#      attribute.</a:t>
            </a:r>
            <a:endParaRPr lang="en-US" sz="3200" dirty="0"/>
          </a:p>
          <a:p>
            <a:endParaRPr lang="en-US" sz="3200" dirty="0"/>
          </a:p>
          <a:p>
            <a:r>
              <a:rPr lang="en-US" sz="3200" dirty="0" err="1"/>
              <a:t>include_recipe</a:t>
            </a:r>
            <a:r>
              <a:rPr lang="en-US" sz="3200" dirty="0"/>
              <a:t> </a:t>
            </a:r>
            <a:r>
              <a:rPr lang="uk-UA" sz="3200" dirty="0" smtClean="0"/>
              <a:t>'</a:t>
            </a:r>
            <a:r>
              <a:rPr lang="en-US" sz="3200" dirty="0" smtClean="0"/>
              <a:t>haproxy</a:t>
            </a:r>
            <a:r>
              <a:rPr lang="en-US" sz="3200" dirty="0"/>
              <a:t>::</a:t>
            </a:r>
            <a:r>
              <a:rPr lang="en-US" sz="3200" dirty="0" smtClean="0"/>
              <a:t>default</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200" dirty="0">
                <a:latin typeface="Courier New" panose="02070309020205020404" pitchFamily="49" charset="0"/>
                <a:cs typeface="Courier New" panose="02070309020205020404" pitchFamily="49" charset="0"/>
              </a:rPr>
              <a:t>all_web_nodes = search</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node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members = []</a:t>
            </a:r>
          </a:p>
          <a:p>
            <a:endParaRPr lang="en-US" sz="3200" dirty="0" smtClean="0">
              <a:latin typeface="Courier New" panose="02070309020205020404" pitchFamily="49" charset="0"/>
              <a:cs typeface="Courier New" panose="02070309020205020404" pitchFamily="49" charset="0"/>
            </a:endParaRPr>
          </a:p>
          <a:p>
            <a:r>
              <a:rPr lang="en-US" sz="3200" dirty="0"/>
              <a:t>#TODO: Convert all found nodes into hashes with </a:t>
            </a:r>
            <a:r>
              <a:rPr lang="en-US" sz="3200" dirty="0" err="1"/>
              <a:t>ipaddress</a:t>
            </a:r>
            <a:r>
              <a:rPr lang="en-US" sz="3200" dirty="0"/>
              <a:t>, </a:t>
            </a:r>
          </a:p>
          <a:p>
            <a:r>
              <a:rPr lang="en-US" sz="3200" dirty="0"/>
              <a:t>#      hostname, port, </a:t>
            </a:r>
            <a:r>
              <a:rPr lang="en-US" sz="3200" dirty="0" err="1"/>
              <a:t>ssl_port</a:t>
            </a:r>
            <a:endParaRPr lang="en-US" sz="3200" dirty="0"/>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node.default</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']['members'] = members</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include_recipe</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haproxy::default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166945"/>
            <a:ext cx="14404273" cy="36352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port, and </a:t>
            </a:r>
          </a:p>
          <a:p>
            <a:r>
              <a:rPr lang="en-US" dirty="0"/>
              <a:t> </a:t>
            </a:r>
            <a:r>
              <a:rPr lang="en-US" dirty="0" smtClean="0"/>
              <a:t> #       </a:t>
            </a:r>
            <a:r>
              <a:rPr lang="en-US" dirty="0" err="1" smtClean="0">
                <a:latin typeface="Courier New" panose="02070309020205020404" pitchFamily="49" charset="0"/>
                <a:cs typeface="Courier New" panose="02070309020205020404" pitchFamily="49" charset="0"/>
              </a:rPr>
              <a:t>ssl_port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126766"/>
          </a:xfrm>
        </p:spPr>
        <p:txBody>
          <a:bodyPr>
            <a:normAutofit fontScale="92500" lnSpcReduction="20000"/>
          </a:bodyPr>
          <a:lstStyle/>
          <a:p>
            <a:r>
              <a:rPr lang="en-US" sz="3200" dirty="0" smtClean="0">
                <a:latin typeface="Courier New" panose="02070309020205020404" pitchFamily="49" charset="0"/>
                <a:cs typeface="Courier New" panose="02070309020205020404" pitchFamily="49" charset="0"/>
              </a:rPr>
              <a:t># ... BEFORE THE LOOP IN THE RECIPE ...</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all_web_nodes.each</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do |</a:t>
            </a:r>
            <a:r>
              <a:rPr lang="en-US" sz="3200" dirty="0" err="1">
                <a:latin typeface="Courier New" panose="02070309020205020404" pitchFamily="49" charset="0"/>
                <a:cs typeface="Courier New" panose="02070309020205020404" pitchFamily="49" charset="0"/>
              </a:rPr>
              <a:t>web_node</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member = { </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public_hostname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ipaddress</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public_ipv4</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ssl_port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p>
          <a:p>
            <a:r>
              <a:rPr lang="en-US" sz="3200" dirty="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members.push</a:t>
            </a:r>
            <a:r>
              <a:rPr lang="en-US" sz="3200" dirty="0" smtClean="0">
                <a:latin typeface="Courier New" panose="02070309020205020404" pitchFamily="49" charset="0"/>
                <a:cs typeface="Courier New" panose="02070309020205020404" pitchFamily="49" charset="0"/>
              </a:rPr>
              <a:t>(member)</a:t>
            </a:r>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end</a:t>
            </a:r>
          </a:p>
          <a:p>
            <a:endParaRPr lang="en-US" sz="3200" dirty="0"/>
          </a:p>
          <a:p>
            <a:r>
              <a:rPr lang="en-US" sz="3200" dirty="0"/>
              <a:t># </a:t>
            </a:r>
            <a:r>
              <a:rPr lang="en-US" sz="3200" dirty="0" smtClean="0"/>
              <a:t>... AFTER THE LOOP IN THE RECIPE </a:t>
            </a:r>
            <a:r>
              <a:rPr lang="en-US" sz="3200" dirty="0"/>
              <a:t>...</a:t>
            </a:r>
          </a:p>
          <a:p>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smtClean="0"/>
              <a:t>myhaproxy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myhaproxy 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(myhaproxy) 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myhaproxy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ü"/>
            </a:pPr>
            <a:r>
              <a:rPr lang="en-US" dirty="0" smtClean="0"/>
              <a:t>Update the major version of the myhaproxy cookbook</a:t>
            </a:r>
          </a:p>
          <a:p>
            <a:pPr marL="609585" indent="-609585">
              <a:lnSpc>
                <a:spcPct val="120000"/>
              </a:lnSpc>
              <a:buFont typeface="Wingdings" charset="2"/>
              <a:buChar char="ü"/>
            </a:pPr>
            <a:r>
              <a:rPr lang="en-US" dirty="0" smtClean="0"/>
              <a:t>Upload the cookbook</a:t>
            </a:r>
          </a:p>
          <a:p>
            <a:pPr marL="609585" indent="-609585">
              <a:lnSpc>
                <a:spcPct val="120000"/>
              </a:lnSpc>
              <a:buFont typeface="Wingdings" charset="2"/>
              <a:buChar char="ü"/>
            </a:pPr>
            <a:r>
              <a:rPr lang="en-US" dirty="0" smtClean="0"/>
              <a:t>Run chef-client on the load balancer node</a:t>
            </a:r>
          </a:p>
          <a:p>
            <a:pPr marL="609585" indent="-609585">
              <a:lnSpc>
                <a:spcPct val="120000"/>
              </a:lnSpc>
              <a:buFont typeface="Wingdings" charset="2"/>
              <a:buChar char="ü"/>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91261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myhaproxy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Text Placeholder 4"/>
          <p:cNvSpPr>
            <a:spLocks noGrp="1"/>
          </p:cNvSpPr>
          <p:nvPr>
            <p:ph type="body" sz="quarter" idx="12"/>
          </p:nvPr>
        </p:nvSpPr>
        <p:spPr>
          <a:xfrm>
            <a:off x="609600" y="6563953"/>
            <a:ext cx="10479932" cy="1380198"/>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r>
              <a:rPr lang="en-US" sz="2800" dirty="0">
                <a:solidFill>
                  <a:schemeClr val="tx1"/>
                </a:solidFill>
                <a:latin typeface="Arial" panose="020B0604020202020204" pitchFamily="34" charset="0"/>
                <a:cs typeface="Arial" panose="020B0604020202020204" pitchFamily="34" charset="0"/>
                <a:hlinkClick r:id="rId4"/>
              </a:rPr>
              <a:t>https://docs.chef.io/chef_search.html#search-indexes</a:t>
            </a:r>
            <a:endParaRPr lang="en-US" sz="2800" dirty="0">
              <a:solidFill>
                <a:schemeClr val="tx1"/>
              </a:solidFill>
              <a:latin typeface="Arial" panose="020B0604020202020204" pitchFamily="34" charset="0"/>
              <a:cs typeface="Arial" panose="020B0604020202020204" pitchFamily="34" charset="0"/>
            </a:endParaRPr>
          </a:p>
          <a:p>
            <a:pPr marL="309025" lvl="1"/>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17332</TotalTime>
  <Words>3711</Words>
  <Application>Microsoft Office PowerPoint</Application>
  <PresentationFormat>Custom</PresentationFormat>
  <Paragraphs>442</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 New</vt:lpstr>
      <vt:lpstr>Inconsolata</vt:lpstr>
      <vt:lpstr>Lucida Grande</vt:lpstr>
      <vt:lpstr>Wingdings</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GL: Dynamic Web Load Balancer</vt:lpstr>
      <vt:lpstr>GL: Showing node1 Cloud Attributes</vt:lpstr>
      <vt:lpstr>GL: Showing node3 Cloud Attributes</vt:lpstr>
      <vt:lpstr>GL: Remove the Hard-coded Members</vt:lpstr>
      <vt:lpstr>GL: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Lab: Upload the Cookbook</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2101</cp:revision>
  <cp:lastPrinted>2015-02-07T23:49:10Z</cp:lastPrinted>
  <dcterms:created xsi:type="dcterms:W3CDTF">2012-09-13T17:36:07Z</dcterms:created>
  <dcterms:modified xsi:type="dcterms:W3CDTF">2016-02-29T19:48:18Z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